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27662</TotalTime>
  <Words>2682</Words>
  <Application>Microsoft Office PowerPoint</Application>
  <PresentationFormat>自訂</PresentationFormat>
  <Paragraphs>566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706</cp:revision>
  <cp:lastPrinted>2021-10-04T02:16:34Z</cp:lastPrinted>
  <dcterms:created xsi:type="dcterms:W3CDTF">2020-09-24T07:39:29Z</dcterms:created>
  <dcterms:modified xsi:type="dcterms:W3CDTF">2024-09-24T05:46:26Z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